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38" autoAdjust="0"/>
    <p:restoredTop sz="94660"/>
  </p:normalViewPr>
  <p:slideViewPr>
    <p:cSldViewPr>
      <p:cViewPr varScale="1">
        <p:scale>
          <a:sx n="110" d="100"/>
          <a:sy n="110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2015-05-15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N:\Prezentacja\Heading%20home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video-2015-05-14-18-05-35.mp4" TargetMode="External"/><Relationship Id="rId1" Type="http://schemas.openxmlformats.org/officeDocument/2006/relationships/tags" Target="../tags/tag2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omnaszlaku.edupage.org/files/LogoM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Heading hom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316416" y="26064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1 spotkanie z autorkąksiążki  o Iłowie panią Wandą Drag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10001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Spotkanie z autorem książki o Iłowie z Panią Wandą Dragan</a:t>
            </a:r>
            <a:endParaRPr lang="pl-PL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2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4 Kadra pedagogiczna i wychowanki oraz panie z administracji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868889">
            <a:off x="2663215" y="734446"/>
            <a:ext cx="642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Nasza kadra i wychowanki</a:t>
            </a:r>
            <a:endParaRPr lang="pl-PL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8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5 Wyjazd harcerzy do Teatru Wielkiego na spotkanie z powstancami w 70 rocznicę Powstania Warszawskiego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5238754" cy="39290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16 Zbiórka przd  wejściem na spektakl i spotkanie z powstańcami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143116"/>
            <a:ext cx="6096011" cy="4572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786314" y="500042"/>
            <a:ext cx="41434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Spotkanie z powstańcami w Teatrze Wielkim w Warszawie</a:t>
            </a:r>
            <a:endParaRPr lang="pl-PL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4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8  Jak miło być z koleżankami  na spektaklu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53949"/>
            <a:ext cx="5072066" cy="380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53033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285720" y="4071942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Jak miło być razem w teatrze</a:t>
            </a:r>
            <a:endParaRPr lang="pl-PL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5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9 Odpoczynek po tras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143372" y="1071546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Odpoczynek po trasie</a:t>
            </a:r>
            <a:endParaRPr lang="pl-PL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0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1 wspólne pamiątkowe zdjęc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607331"/>
            <a:ext cx="7000892" cy="5250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4578">
            <a:off x="4629578" y="93876"/>
            <a:ext cx="4537334" cy="340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 spotkanie   bardzo mile wspominane zgadnijcie kto 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290"/>
            <a:ext cx="3976203" cy="298215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pole tekstowe 6"/>
          <p:cNvSpPr txBox="1"/>
          <p:nvPr/>
        </p:nvSpPr>
        <p:spPr>
          <a:xfrm>
            <a:off x="571472" y="6286520"/>
            <a:ext cx="76438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b="1" dirty="0" smtClean="0"/>
              <a:t>Spotkanie z prowadzącymi zajęcia </a:t>
            </a:r>
            <a:r>
              <a:rPr lang="pl-PL" sz="1900" b="1" dirty="0" err="1" smtClean="0"/>
              <a:t>RapPedagogia</a:t>
            </a:r>
            <a:r>
              <a:rPr lang="pl-PL" sz="1900" b="1" dirty="0" smtClean="0"/>
              <a:t>.</a:t>
            </a:r>
            <a:endParaRPr lang="pl-PL" sz="1900" b="1" dirty="0"/>
          </a:p>
        </p:txBody>
      </p:sp>
    </p:spTree>
    <p:custDataLst>
      <p:tags r:id="rId1"/>
    </p:custDataLst>
  </p:cSld>
  <p:clrMapOvr>
    <a:masterClrMapping/>
  </p:clrMapOvr>
  <p:transition spd="slow" advTm="19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3 Rajd z okazji 11 listop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14348" y="6334780"/>
            <a:ext cx="842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11 listopad – rajd szlakiem Gen. Włada</a:t>
            </a:r>
            <a:endParaRPr lang="pl-PL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2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5 Jak miło popatrzeć na nasze dziewczy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018370" cy="5357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26 Bardzo trudne konkurencje kto wyg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71414"/>
            <a:ext cx="3321849" cy="4429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24 Pani Sylwia i Andrzejki 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0999" y="3375398"/>
            <a:ext cx="4452967" cy="3339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285720" y="5929330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Andrzejki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</p:cSld>
  <p:clrMapOvr>
    <a:masterClrMapping/>
  </p:clrMapOvr>
  <p:transition spd="slow" advTm="18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 Starsi ludzie byli nam bardzo wdzięczni za tę akcję w Kiernoz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1966">
            <a:off x="231820" y="324884"/>
            <a:ext cx="4429124" cy="3321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27 Zbiórka pieniędzy na Pomoc Ukrainie i Akcja Żąkil 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0"/>
            <a:ext cx="4857752" cy="3643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28 Maluch też uczestniczyl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61691">
            <a:off x="4210262" y="3124394"/>
            <a:ext cx="4589154" cy="3441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29 Warto było marznąć mysli Patrycj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786190"/>
            <a:ext cx="3786182" cy="2839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4286248" y="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Pomoc Ukrainie</a:t>
            </a: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22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0 Nasze kochane kozy z Grzybow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0"/>
            <a:ext cx="5143504" cy="3857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32 Paulina nawet daje buzia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75420">
            <a:off x="222730" y="2826122"/>
            <a:ext cx="4667283" cy="3500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31 Ania się odważyła  trzymać maluch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54293">
            <a:off x="4246253" y="3167390"/>
            <a:ext cx="4581657" cy="3436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 rot="1068907">
            <a:off x="6500826" y="428604"/>
            <a:ext cx="2643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Nasze kochane kozy z Grzybowa</a:t>
            </a:r>
            <a:endParaRPr lang="pl-PL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6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43932" cy="15516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DZIEŃ RODZINY</a:t>
            </a:r>
            <a:br>
              <a:rPr lang="pl-PL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</a:br>
            <a:r>
              <a:rPr lang="pl-PL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ZAŁUSKÓW </a:t>
            </a:r>
            <a:br>
              <a:rPr lang="pl-PL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</a:br>
            <a:r>
              <a:rPr lang="pl-PL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2015</a:t>
            </a:r>
            <a:endParaRPr lang="pl-PL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2143116"/>
            <a:ext cx="8429684" cy="6378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/>
              <a:t>Gdybym mogła od nowa wychowywać dziecko...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b="1" dirty="0" err="1" smtClean="0"/>
              <a:t>Diane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Loomans</a:t>
            </a:r>
            <a:r>
              <a:rPr lang="pl-PL" sz="1800" b="1" dirty="0" smtClean="0"/>
              <a:t> "</a:t>
            </a:r>
            <a:r>
              <a:rPr lang="pl-PL" sz="1800" b="1" dirty="0" err="1" smtClean="0"/>
              <a:t>Full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Esteem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Ahead</a:t>
            </a:r>
            <a:r>
              <a:rPr lang="pl-PL" sz="1800" b="1" dirty="0" smtClean="0"/>
              <a:t>"</a:t>
            </a: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 </a:t>
            </a:r>
          </a:p>
          <a:p>
            <a:pPr>
              <a:buNone/>
            </a:pPr>
            <a:endParaRPr lang="pl-PL" sz="1800" dirty="0"/>
          </a:p>
        </p:txBody>
      </p:sp>
      <p:pic>
        <p:nvPicPr>
          <p:cNvPr id="27650" name="Picture 2" descr="http://mozaik.bloglap.hu/kepek/4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786058"/>
            <a:ext cx="311613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51520" y="5301208"/>
            <a:ext cx="87129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700" i="1" dirty="0" smtClean="0"/>
              <a:t>Budowałabym najpierw poczucie własnej wartości, a dopiero potem dom.</a:t>
            </a:r>
            <a:br>
              <a:rPr lang="pl-PL" sz="1700" i="1" dirty="0" smtClean="0"/>
            </a:br>
            <a:r>
              <a:rPr lang="pl-PL" sz="1700" i="1" dirty="0" smtClean="0"/>
              <a:t>Nie uczyłabym zamiłowania do władzy, lecz potęgi miłości.</a:t>
            </a:r>
          </a:p>
          <a:p>
            <a:pPr algn="ctr"/>
            <a:endParaRPr lang="pl-PL" dirty="0"/>
          </a:p>
        </p:txBody>
      </p:sp>
    </p:spTree>
    <p:custDataLst>
      <p:tags r:id="rId1"/>
    </p:custDataLst>
  </p:cSld>
  <p:clrMapOvr>
    <a:masterClrMapping/>
  </p:clrMapOvr>
  <p:transition spd="slow" advTm="17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3" grpId="1" build="p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3 Jak to bywało na rajdach miło wspomina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aśnienie w chmurce 6"/>
          <p:cNvSpPr/>
          <p:nvPr/>
        </p:nvSpPr>
        <p:spPr>
          <a:xfrm>
            <a:off x="2714612" y="0"/>
            <a:ext cx="2071702" cy="1142984"/>
          </a:xfrm>
          <a:prstGeom prst="cloudCallout">
            <a:avLst>
              <a:gd name="adj1" fmla="val 62862"/>
              <a:gd name="adj2" fmla="val 3759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Aaa, kanapki!!!</a:t>
            </a:r>
            <a:endParaRPr lang="pl-PL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8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2537">
            <a:off x="4060373" y="2802803"/>
            <a:ext cx="4733755" cy="3550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34 Spotkanie z panią z Fundacji Lastra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9366">
            <a:off x="339130" y="523814"/>
            <a:ext cx="4552624" cy="3414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 rot="20445093">
            <a:off x="-142908" y="4643446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Spotkanie z panią z Fundacji </a:t>
            </a:r>
            <a:r>
              <a:rPr lang="pl-PL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Lastrada</a:t>
            </a:r>
            <a:endParaRPr lang="pl-PL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2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6 Za chwilę występ  Kasi i Marioli w Konkursie Hip- Hop w warszaw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970828">
            <a:off x="4459559" y="628087"/>
            <a:ext cx="4643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Konkurs hip-hop w Warszawie</a:t>
            </a:r>
            <a:endParaRPr lang="pl-PL" sz="28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1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7 Nasi przyjaciele z MOS w Kiernozi tacy sympatycz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8572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Nasi przyjaciele z MOS w Kiernozi tacy sympatyczni</a:t>
            </a:r>
            <a:endParaRPr lang="pl-PL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20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5536" y="54868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 zobaczenia!</a:t>
            </a:r>
            <a:endParaRPr lang="pl-PL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video-2015-05-14-18-05-35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-2" y="1"/>
            <a:ext cx="9144001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N:\PREZENTACJA  2015\1 To była zima powiedziała Patryc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3116"/>
            <a:ext cx="3143240" cy="837270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Powiedziała Patrycja</a:t>
            </a:r>
            <a:endParaRPr lang="pl-PL" sz="2400" dirty="0"/>
          </a:p>
        </p:txBody>
      </p:sp>
      <p:sp>
        <p:nvSpPr>
          <p:cNvPr id="5" name="pole tekstowe 4"/>
          <p:cNvSpPr txBox="1"/>
          <p:nvPr/>
        </p:nvSpPr>
        <p:spPr>
          <a:xfrm rot="20821520">
            <a:off x="307070" y="607850"/>
            <a:ext cx="292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 była zima!</a:t>
            </a:r>
            <a:endParaRPr lang="pl-PL" sz="28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:\PREZENTACJA  2015\2 Szopka Betlejemska w wykonaniu naszych dziewcząt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Szopka Betlejemska w wykonaniu naszych dziewcząt</a:t>
            </a: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9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6" dur="615" decel="100000"/>
                                        <p:tgtEl>
                                          <p:spTgt spid="2867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7" dur="615" decel="100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8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9" dur="615" decel="100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0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:\PREZENTACJA  2015\3 Dziewczyny jak Anioł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545442">
            <a:off x="2222988" y="1053361"/>
            <a:ext cx="523714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pl-PL" sz="2800" b="1" dirty="0" smtClean="0">
                <a:ln/>
                <a:solidFill>
                  <a:schemeClr val="accent3"/>
                </a:solidFill>
              </a:rPr>
              <a:t>Dziewczyny jak anioły </a:t>
            </a:r>
            <a:r>
              <a:rPr lang="pl-PL" sz="2800" b="1" dirty="0" smtClean="0">
                <a:ln/>
                <a:solidFill>
                  <a:schemeClr val="accent3"/>
                </a:solidFill>
                <a:sym typeface="Wingdings" pitchFamily="2" charset="2"/>
              </a:rPr>
              <a:t></a:t>
            </a:r>
            <a:endParaRPr lang="pl-PL" sz="2800" b="1" dirty="0">
              <a:ln/>
              <a:solidFill>
                <a:schemeClr val="accent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5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 rot="1145674">
            <a:off x="4912276" y="4950474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Poczęstunek po bierzmowaniu</a:t>
            </a:r>
            <a:endParaRPr lang="pl-PL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Obraz 8" descr="6Patrycja wspaniale się prezentuje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4417">
            <a:off x="4153963" y="598608"/>
            <a:ext cx="4894510" cy="36708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5 uroczysty obiad po Biezmowani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3676">
            <a:off x="327699" y="2708594"/>
            <a:ext cx="4908675" cy="3681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4 Bierzmowan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14290"/>
            <a:ext cx="4476781" cy="3357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Tm="1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7 Fajnie że dziciaki biegają mozemy nareszcie odpocząć zawody sportowe dla dzieciaków z okolicznych szkó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 rot="584443">
            <a:off x="115267" y="1587534"/>
            <a:ext cx="329492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Zawody dla dzieciaków…</a:t>
            </a:r>
            <a:endParaRPr lang="pl-PL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 rot="20832755">
            <a:off x="3706205" y="5748335"/>
            <a:ext cx="535781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my odpoczywamy </a:t>
            </a:r>
            <a:r>
              <a:rPr lang="pl-P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8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9 Spotkanie integracyjne z harcerzami z Sochaczewa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496"/>
            <a:ext cx="5048285" cy="37862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8 Uroczysta warta i wpis w księgę Kondolencyjną naszych harcerzy  w Warszawie w Pałacu Prezydenck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04664"/>
            <a:ext cx="4429123" cy="3321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928662" y="1142984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Będziemy…</a:t>
            </a:r>
            <a:endParaRPr lang="pl-PL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00694" y="4786322"/>
            <a:ext cx="34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was pamiętać</a:t>
            </a:r>
            <a:endParaRPr lang="pl-PL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8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 Kolejna uroczystość w placów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8.4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|12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.2|8.5|1.2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3|8.2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6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3|0.8|11|0.7|1.2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8.3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1.3|1.3|8.7|1.2|0.9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1.2|2.3|1.3|9.2|1.2|1.1|1.2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1.3|1.3|6.5|1.3|1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1.9|1|0.4|1.3|5.6|1.3|1.3|0.3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4.4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.5|6.5|0.9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6.8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4.3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.1|5.6|0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5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8.6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|1.2|10.1|1.2|1.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4|8.3|2.9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1.3|1.4|8.1|1.3|1.9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6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345</TotalTime>
  <Words>130</Words>
  <Application>Microsoft Office PowerPoint</Application>
  <PresentationFormat>Pokaz na ekranie (4:3)</PresentationFormat>
  <Paragraphs>36</Paragraphs>
  <Slides>24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Aspekt</vt:lpstr>
      <vt:lpstr>Slajd 1</vt:lpstr>
      <vt:lpstr>DZIEŃ RODZINY ZAŁUSKÓW  2015</vt:lpstr>
      <vt:lpstr>Powiedziała Patrycja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Nitras</dc:creator>
  <cp:lastModifiedBy>Nitras</cp:lastModifiedBy>
  <cp:revision>38</cp:revision>
  <dcterms:created xsi:type="dcterms:W3CDTF">2015-05-14T06:51:50Z</dcterms:created>
  <dcterms:modified xsi:type="dcterms:W3CDTF">2015-05-15T11:17:45Z</dcterms:modified>
</cp:coreProperties>
</file>